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7561263" cy="10693400"/>
  <p:notesSz cx="6858000" cy="100584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827" y="-46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2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96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38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26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80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44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49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4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0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6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02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C9DC-A5EF-42FE-9529-7D3ED0E064A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75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44770" y="74824"/>
            <a:ext cx="2439717" cy="302118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4770" y="1746300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156696" y="2036177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555862" y="96232"/>
            <a:ext cx="2439717" cy="302118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555862" y="1767708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667788" y="2048212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5074340" y="96231"/>
            <a:ext cx="2439717" cy="302118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074340" y="1767707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172662" y="2057584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00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03" y="1767708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77957" y="2424049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160700" y="2078992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555862" y="1767708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2592116" y="2424049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674859" y="2057585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074340" y="1767707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110594" y="2424048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193337" y="2057584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7957" y="4050557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592116" y="4050557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110594" y="4050556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91561" y="5706741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05720" y="5706741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124198" y="5706740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91561" y="7362925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2605720" y="7362925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24198" y="7362924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98632" y="8968508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612791" y="8968508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131269" y="8968507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2813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5</cp:revision>
  <cp:lastPrinted>2014-09-03T16:48:47Z</cp:lastPrinted>
  <dcterms:created xsi:type="dcterms:W3CDTF">2014-08-26T17:07:33Z</dcterms:created>
  <dcterms:modified xsi:type="dcterms:W3CDTF">2014-11-12T15:58:19Z</dcterms:modified>
</cp:coreProperties>
</file>