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</p:sldIdLst>
  <p:sldSz cx="7561263" cy="10693400"/>
  <p:notesSz cx="6858000" cy="10058400"/>
  <p:defaultTextStyle>
    <a:defPPr>
      <a:defRPr lang="fr-FR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-2827" y="-466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FC9DC-A5EF-42FE-9529-7D3ED0E064A8}" type="datetimeFigureOut">
              <a:rPr lang="fr-FR" smtClean="0"/>
              <a:t>12/11/2014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D9EA8-59DF-4951-A715-0153A0E7F0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1266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FC9DC-A5EF-42FE-9529-7D3ED0E064A8}" type="datetimeFigureOut">
              <a:rPr lang="fr-FR" smtClean="0"/>
              <a:t>12/11/2014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D9EA8-59DF-4951-A715-0153A0E7F0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4961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111436" y="571801"/>
            <a:ext cx="1275964" cy="12163743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83548" y="571801"/>
            <a:ext cx="3701869" cy="12163743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FC9DC-A5EF-42FE-9529-7D3ED0E064A8}" type="datetimeFigureOut">
              <a:rPr lang="fr-FR" smtClean="0"/>
              <a:t>12/11/2014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D9EA8-59DF-4951-A715-0153A0E7F0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1382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FC9DC-A5EF-42FE-9529-7D3ED0E064A8}" type="datetimeFigureOut">
              <a:rPr lang="fr-FR" smtClean="0"/>
              <a:t>12/11/2014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D9EA8-59DF-4951-A715-0153A0E7F0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8265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288" y="6871500"/>
            <a:ext cx="6427074" cy="212382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288" y="4532321"/>
            <a:ext cx="6427074" cy="2339180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FC9DC-A5EF-42FE-9529-7D3ED0E064A8}" type="datetimeFigureOut">
              <a:rPr lang="fr-FR" smtClean="0"/>
              <a:t>12/11/2014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D9EA8-59DF-4951-A715-0153A0E7F0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2805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83548" y="3326836"/>
            <a:ext cx="2488916" cy="940870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898485" y="3326836"/>
            <a:ext cx="2488916" cy="940870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FC9DC-A5EF-42FE-9529-7D3ED0E064A8}" type="datetimeFigureOut">
              <a:rPr lang="fr-FR" smtClean="0"/>
              <a:t>12/11/2014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D9EA8-59DF-4951-A715-0153A0E7F0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7449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FC9DC-A5EF-42FE-9529-7D3ED0E064A8}" type="datetimeFigureOut">
              <a:rPr lang="fr-FR" smtClean="0"/>
              <a:t>12/11/2014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D9EA8-59DF-4951-A715-0153A0E7F0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0496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FC9DC-A5EF-42FE-9529-7D3ED0E064A8}" type="datetimeFigureOut">
              <a:rPr lang="fr-FR" smtClean="0"/>
              <a:t>12/11/2014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D9EA8-59DF-4951-A715-0153A0E7F0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642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FC9DC-A5EF-42FE-9529-7D3ED0E064A8}" type="datetimeFigureOut">
              <a:rPr lang="fr-FR" smtClean="0"/>
              <a:t>12/11/2014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D9EA8-59DF-4951-A715-0153A0E7F0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402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4" y="425756"/>
            <a:ext cx="2487604" cy="1811937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FC9DC-A5EF-42FE-9529-7D3ED0E064A8}" type="datetimeFigureOut">
              <a:rPr lang="fr-FR" smtClean="0"/>
              <a:t>12/11/2014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D9EA8-59DF-4951-A715-0153A0E7F0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669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060" y="7485381"/>
            <a:ext cx="4536758" cy="883692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060" y="8369073"/>
            <a:ext cx="4536758" cy="125498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FC9DC-A5EF-42FE-9529-7D3ED0E064A8}" type="datetimeFigureOut">
              <a:rPr lang="fr-FR" smtClean="0"/>
              <a:t>12/11/2014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D9EA8-59DF-4951-A715-0153A0E7F0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4020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3" y="2495129"/>
            <a:ext cx="6805137" cy="7057149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1FC9DC-A5EF-42FE-9529-7D3ED0E064A8}" type="datetimeFigureOut">
              <a:rPr lang="fr-FR" smtClean="0"/>
              <a:t>12/11/2014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7D9EA8-59DF-4951-A715-0153A0E7F0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2750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à coins arrondis 15"/>
          <p:cNvSpPr/>
          <p:nvPr/>
        </p:nvSpPr>
        <p:spPr>
          <a:xfrm>
            <a:off x="44770" y="74824"/>
            <a:ext cx="2439717" cy="302118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44770" y="1746300"/>
            <a:ext cx="2439717" cy="877829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llipse 17"/>
          <p:cNvSpPr/>
          <p:nvPr/>
        </p:nvSpPr>
        <p:spPr>
          <a:xfrm>
            <a:off x="1156696" y="2036177"/>
            <a:ext cx="21586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à coins arrondis 23"/>
          <p:cNvSpPr/>
          <p:nvPr/>
        </p:nvSpPr>
        <p:spPr>
          <a:xfrm>
            <a:off x="2555862" y="96232"/>
            <a:ext cx="2439717" cy="302118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/>
          <p:cNvSpPr/>
          <p:nvPr/>
        </p:nvSpPr>
        <p:spPr>
          <a:xfrm>
            <a:off x="2555862" y="1767708"/>
            <a:ext cx="2439717" cy="877829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Ellipse 26"/>
          <p:cNvSpPr/>
          <p:nvPr/>
        </p:nvSpPr>
        <p:spPr>
          <a:xfrm>
            <a:off x="3667788" y="2048212"/>
            <a:ext cx="21586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à coins arrondis 27"/>
          <p:cNvSpPr/>
          <p:nvPr/>
        </p:nvSpPr>
        <p:spPr>
          <a:xfrm>
            <a:off x="5074340" y="96231"/>
            <a:ext cx="2439717" cy="302118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/>
          <p:cNvSpPr/>
          <p:nvPr/>
        </p:nvSpPr>
        <p:spPr>
          <a:xfrm>
            <a:off x="5074340" y="1767707"/>
            <a:ext cx="2439717" cy="877829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Ellipse 30"/>
          <p:cNvSpPr/>
          <p:nvPr/>
        </p:nvSpPr>
        <p:spPr>
          <a:xfrm>
            <a:off x="6172662" y="2057584"/>
            <a:ext cx="21586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0004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1703" y="1767708"/>
            <a:ext cx="2439717" cy="877829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/>
          <p:cNvSpPr/>
          <p:nvPr/>
        </p:nvSpPr>
        <p:spPr>
          <a:xfrm>
            <a:off x="77957" y="2424049"/>
            <a:ext cx="2340000" cy="14400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llipse 17"/>
          <p:cNvSpPr/>
          <p:nvPr/>
        </p:nvSpPr>
        <p:spPr>
          <a:xfrm>
            <a:off x="1160700" y="2078992"/>
            <a:ext cx="21586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/>
          <p:cNvSpPr/>
          <p:nvPr/>
        </p:nvSpPr>
        <p:spPr>
          <a:xfrm>
            <a:off x="2555862" y="1767708"/>
            <a:ext cx="2439717" cy="877829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25"/>
          <p:cNvSpPr/>
          <p:nvPr/>
        </p:nvSpPr>
        <p:spPr>
          <a:xfrm>
            <a:off x="2592116" y="2424049"/>
            <a:ext cx="2340000" cy="14400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Ellipse 26"/>
          <p:cNvSpPr/>
          <p:nvPr/>
        </p:nvSpPr>
        <p:spPr>
          <a:xfrm>
            <a:off x="3674859" y="2057585"/>
            <a:ext cx="21586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/>
          <p:cNvSpPr/>
          <p:nvPr/>
        </p:nvSpPr>
        <p:spPr>
          <a:xfrm>
            <a:off x="5074340" y="1767707"/>
            <a:ext cx="2439717" cy="877829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 29"/>
          <p:cNvSpPr/>
          <p:nvPr/>
        </p:nvSpPr>
        <p:spPr>
          <a:xfrm>
            <a:off x="5110594" y="2424048"/>
            <a:ext cx="2340000" cy="14400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Ellipse 30"/>
          <p:cNvSpPr/>
          <p:nvPr/>
        </p:nvSpPr>
        <p:spPr>
          <a:xfrm>
            <a:off x="6193337" y="2057584"/>
            <a:ext cx="21586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77957" y="4050557"/>
            <a:ext cx="2340000" cy="14400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/>
          <p:cNvSpPr/>
          <p:nvPr/>
        </p:nvSpPr>
        <p:spPr>
          <a:xfrm>
            <a:off x="2592116" y="4050557"/>
            <a:ext cx="2340000" cy="14400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18"/>
          <p:cNvSpPr/>
          <p:nvPr/>
        </p:nvSpPr>
        <p:spPr>
          <a:xfrm>
            <a:off x="5110594" y="4050556"/>
            <a:ext cx="2340000" cy="14400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/>
          <p:cNvSpPr/>
          <p:nvPr/>
        </p:nvSpPr>
        <p:spPr>
          <a:xfrm>
            <a:off x="91561" y="5706741"/>
            <a:ext cx="2340000" cy="14400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20"/>
          <p:cNvSpPr/>
          <p:nvPr/>
        </p:nvSpPr>
        <p:spPr>
          <a:xfrm>
            <a:off x="2605720" y="5706741"/>
            <a:ext cx="2340000" cy="14400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21"/>
          <p:cNvSpPr/>
          <p:nvPr/>
        </p:nvSpPr>
        <p:spPr>
          <a:xfrm>
            <a:off x="5124198" y="5706740"/>
            <a:ext cx="2340000" cy="14400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Rectangle 22"/>
          <p:cNvSpPr/>
          <p:nvPr/>
        </p:nvSpPr>
        <p:spPr>
          <a:xfrm>
            <a:off x="91561" y="7362925"/>
            <a:ext cx="2340000" cy="14400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>
            <a:off x="2605720" y="7362925"/>
            <a:ext cx="2340000" cy="14400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Rectangle 32"/>
          <p:cNvSpPr/>
          <p:nvPr/>
        </p:nvSpPr>
        <p:spPr>
          <a:xfrm>
            <a:off x="5124198" y="7362924"/>
            <a:ext cx="2340000" cy="14400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Rectangle 33"/>
          <p:cNvSpPr/>
          <p:nvPr/>
        </p:nvSpPr>
        <p:spPr>
          <a:xfrm>
            <a:off x="98632" y="8968508"/>
            <a:ext cx="2340000" cy="14400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Rectangle 34"/>
          <p:cNvSpPr/>
          <p:nvPr/>
        </p:nvSpPr>
        <p:spPr>
          <a:xfrm>
            <a:off x="2612791" y="8968508"/>
            <a:ext cx="2340000" cy="14400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Rectangle 35"/>
          <p:cNvSpPr/>
          <p:nvPr/>
        </p:nvSpPr>
        <p:spPr>
          <a:xfrm>
            <a:off x="5131269" y="8968507"/>
            <a:ext cx="2340000" cy="14400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628137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0</Words>
  <Application>Microsoft Office PowerPoint</Application>
  <PresentationFormat>Personnalisé</PresentationFormat>
  <Paragraphs>0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Nathalie</dc:creator>
  <cp:lastModifiedBy>Nathalie</cp:lastModifiedBy>
  <cp:revision>5</cp:revision>
  <cp:lastPrinted>2014-09-03T16:48:47Z</cp:lastPrinted>
  <dcterms:created xsi:type="dcterms:W3CDTF">2014-08-26T17:07:33Z</dcterms:created>
  <dcterms:modified xsi:type="dcterms:W3CDTF">2014-11-12T15:58:19Z</dcterms:modified>
</cp:coreProperties>
</file>