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F97D-6801-4D00-B79E-9E958B8AB507}" type="datetimeFigureOut">
              <a:rPr lang="fr-FR" smtClean="0"/>
              <a:t>03/08/2013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309E-0C09-4A84-A6CD-BA5C7A9BC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56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F97D-6801-4D00-B79E-9E958B8AB507}" type="datetimeFigureOut">
              <a:rPr lang="fr-FR" smtClean="0"/>
              <a:t>03/08/2013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309E-0C09-4A84-A6CD-BA5C7A9BC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77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F97D-6801-4D00-B79E-9E958B8AB507}" type="datetimeFigureOut">
              <a:rPr lang="fr-FR" smtClean="0"/>
              <a:t>03/08/2013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309E-0C09-4A84-A6CD-BA5C7A9BC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52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F97D-6801-4D00-B79E-9E958B8AB507}" type="datetimeFigureOut">
              <a:rPr lang="fr-FR" smtClean="0"/>
              <a:t>03/08/2013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309E-0C09-4A84-A6CD-BA5C7A9BC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66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F97D-6801-4D00-B79E-9E958B8AB507}" type="datetimeFigureOut">
              <a:rPr lang="fr-FR" smtClean="0"/>
              <a:t>03/08/2013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309E-0C09-4A84-A6CD-BA5C7A9BC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30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F97D-6801-4D00-B79E-9E958B8AB507}" type="datetimeFigureOut">
              <a:rPr lang="fr-FR" smtClean="0"/>
              <a:t>03/08/2013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309E-0C09-4A84-A6CD-BA5C7A9BC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51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F97D-6801-4D00-B79E-9E958B8AB507}" type="datetimeFigureOut">
              <a:rPr lang="fr-FR" smtClean="0"/>
              <a:t>03/08/2013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309E-0C09-4A84-A6CD-BA5C7A9BC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72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F97D-6801-4D00-B79E-9E958B8AB507}" type="datetimeFigureOut">
              <a:rPr lang="fr-FR" smtClean="0"/>
              <a:t>03/08/2013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309E-0C09-4A84-A6CD-BA5C7A9BC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9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F97D-6801-4D00-B79E-9E958B8AB507}" type="datetimeFigureOut">
              <a:rPr lang="fr-FR" smtClean="0"/>
              <a:t>03/08/2013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309E-0C09-4A84-A6CD-BA5C7A9BC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9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F97D-6801-4D00-B79E-9E958B8AB507}" type="datetimeFigureOut">
              <a:rPr lang="fr-FR" smtClean="0"/>
              <a:t>03/08/2013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309E-0C09-4A84-A6CD-BA5C7A9BC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24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F97D-6801-4D00-B79E-9E958B8AB507}" type="datetimeFigureOut">
              <a:rPr lang="fr-FR" smtClean="0"/>
              <a:t>03/08/2013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309E-0C09-4A84-A6CD-BA5C7A9BC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21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6F97D-6801-4D00-B79E-9E958B8AB507}" type="datetimeFigureOut">
              <a:rPr lang="fr-FR" smtClean="0"/>
              <a:t>03/08/2013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8309E-0C09-4A84-A6CD-BA5C7A9BC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42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79512" y="4581128"/>
            <a:ext cx="2448272" cy="201622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i="1" dirty="0">
                <a:solidFill>
                  <a:prstClr val="black"/>
                </a:solidFill>
                <a:latin typeface="Century Schoolbook" pitchFamily="18" charset="0"/>
              </a:rPr>
              <a:t>Le faucon déniché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J.C </a:t>
            </a:r>
            <a:r>
              <a:rPr lang="fr-FR" sz="1200" dirty="0" err="1">
                <a:solidFill>
                  <a:prstClr val="black"/>
                </a:solidFill>
              </a:rPr>
              <a:t>Nogues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79512" y="116632"/>
            <a:ext cx="2448272" cy="2016224"/>
          </a:xfrm>
          <a:prstGeom prst="ellipse">
            <a:avLst/>
          </a:prstGeom>
          <a:solidFill>
            <a:srgbClr val="F87878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i="1" dirty="0">
                <a:solidFill>
                  <a:prstClr val="black"/>
                </a:solidFill>
                <a:latin typeface="Century Schoolbook" pitchFamily="18" charset="0"/>
              </a:rPr>
              <a:t>L’histoire d’Helen Keller </a:t>
            </a:r>
          </a:p>
          <a:p>
            <a:pPr algn="ctr"/>
            <a:endParaRPr lang="fr-FR" dirty="0">
              <a:solidFill>
                <a:prstClr val="white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Lorena-A Hickok</a:t>
            </a:r>
          </a:p>
        </p:txBody>
      </p:sp>
      <p:sp>
        <p:nvSpPr>
          <p:cNvPr id="17" name="Ellipse 16"/>
          <p:cNvSpPr/>
          <p:nvPr/>
        </p:nvSpPr>
        <p:spPr>
          <a:xfrm>
            <a:off x="5580112" y="2348880"/>
            <a:ext cx="2448272" cy="201622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i="1" dirty="0">
                <a:solidFill>
                  <a:prstClr val="black"/>
                </a:solidFill>
                <a:latin typeface="Century Schoolbook" pitchFamily="18" charset="0"/>
              </a:rPr>
              <a:t>Le premier dessin du monde</a:t>
            </a:r>
          </a:p>
          <a:p>
            <a:pPr algn="ctr"/>
            <a:endParaRPr lang="fr-FR" sz="800" i="1" dirty="0">
              <a:solidFill>
                <a:prstClr val="black"/>
              </a:solidFill>
              <a:latin typeface="Century Schoolbook" pitchFamily="18" charset="0"/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Florence </a:t>
            </a:r>
            <a:r>
              <a:rPr lang="fr-FR" sz="1200" dirty="0">
                <a:solidFill>
                  <a:prstClr val="black"/>
                </a:solidFill>
              </a:rPr>
              <a:t>Reynaud</a:t>
            </a:r>
            <a:endParaRPr lang="fr-FR" sz="2400" i="1" dirty="0">
              <a:solidFill>
                <a:prstClr val="black"/>
              </a:solidFill>
              <a:latin typeface="Century Schoolbook" pitchFamily="18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2860992" y="4546456"/>
            <a:ext cx="2448272" cy="201622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i="1" dirty="0">
                <a:solidFill>
                  <a:prstClr val="black"/>
                </a:solidFill>
                <a:latin typeface="Century Schoolbook" pitchFamily="18" charset="0"/>
              </a:rPr>
              <a:t>Jehan de Loin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Bertrand </a:t>
            </a:r>
            <a:r>
              <a:rPr lang="fr-FR" sz="1200" dirty="0" err="1">
                <a:solidFill>
                  <a:prstClr val="black"/>
                </a:solidFill>
              </a:rPr>
              <a:t>Solet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5580112" y="4546456"/>
            <a:ext cx="2448272" cy="201622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>
                <a:solidFill>
                  <a:prstClr val="black"/>
                </a:solidFill>
                <a:latin typeface="Century Schoolbook" pitchFamily="18" charset="0"/>
              </a:rPr>
              <a:t>Iqbal, un enfant contre l’esclavage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Francesco d’Adamo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749992" y="102648"/>
            <a:ext cx="2448272" cy="2016224"/>
          </a:xfrm>
          <a:prstGeom prst="ellipse">
            <a:avLst/>
          </a:prstGeom>
          <a:solidFill>
            <a:srgbClr val="F87878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i="1" dirty="0">
                <a:solidFill>
                  <a:prstClr val="black"/>
                </a:solidFill>
                <a:latin typeface="Century Schoolbook" pitchFamily="18" charset="0"/>
              </a:rPr>
              <a:t>Louis Braille, l’enfant de la nuit</a:t>
            </a:r>
            <a:endParaRPr lang="fr-FR" sz="2200" i="1" dirty="0">
              <a:solidFill>
                <a:prstClr val="black"/>
              </a:solidFill>
              <a:latin typeface="Century Schoolbook" pitchFamily="18" charset="0"/>
            </a:endParaRPr>
          </a:p>
          <a:p>
            <a:pPr algn="ctr"/>
            <a:endParaRPr lang="fr-FR" sz="1000" dirty="0">
              <a:solidFill>
                <a:prstClr val="white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Margaret Davidson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5580112" y="62048"/>
            <a:ext cx="2448272" cy="2016224"/>
          </a:xfrm>
          <a:prstGeom prst="ellipse">
            <a:avLst/>
          </a:prstGeom>
          <a:solidFill>
            <a:srgbClr val="F87878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i="1" dirty="0">
                <a:solidFill>
                  <a:prstClr val="black"/>
                </a:solidFill>
                <a:latin typeface="Century Schoolbook" pitchFamily="18" charset="0"/>
              </a:rPr>
              <a:t>Le garçon qui voulait courir vite</a:t>
            </a:r>
            <a:r>
              <a:rPr lang="fr-FR" sz="2400" i="1" dirty="0">
                <a:solidFill>
                  <a:prstClr val="black"/>
                </a:solidFill>
                <a:latin typeface="Century Schoolbook" pitchFamily="18" charset="0"/>
              </a:rPr>
              <a:t> </a:t>
            </a:r>
          </a:p>
          <a:p>
            <a:pPr algn="ctr"/>
            <a:endParaRPr lang="fr-FR" dirty="0">
              <a:solidFill>
                <a:prstClr val="white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Pierre </a:t>
            </a:r>
            <a:r>
              <a:rPr lang="fr-FR" sz="1200" dirty="0" err="1">
                <a:solidFill>
                  <a:prstClr val="black"/>
                </a:solidFill>
              </a:rPr>
              <a:t>Bottero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145768" y="2235384"/>
            <a:ext cx="2448272" cy="2016224"/>
          </a:xfrm>
          <a:prstGeom prst="ellipse">
            <a:avLst/>
          </a:prstGeom>
          <a:solidFill>
            <a:srgbClr val="F87878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i="1" dirty="0">
                <a:solidFill>
                  <a:prstClr val="black"/>
                </a:solidFill>
                <a:latin typeface="Century Schoolbook" pitchFamily="18" charset="0"/>
              </a:rPr>
              <a:t>L’enfant loup</a:t>
            </a:r>
            <a:endParaRPr lang="fr-FR" sz="2400" i="1" dirty="0">
              <a:solidFill>
                <a:prstClr val="black"/>
              </a:solidFill>
              <a:latin typeface="Century Schoolbook" pitchFamily="18" charset="0"/>
            </a:endParaRPr>
          </a:p>
          <a:p>
            <a:pPr algn="ctr"/>
            <a:endParaRPr lang="fr-FR" dirty="0">
              <a:solidFill>
                <a:prstClr val="white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Florence Reynaud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2733512" y="2254816"/>
            <a:ext cx="2448272" cy="2016224"/>
          </a:xfrm>
          <a:prstGeom prst="ellipse">
            <a:avLst/>
          </a:prstGeom>
          <a:solidFill>
            <a:srgbClr val="F87878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i="1" dirty="0">
                <a:solidFill>
                  <a:prstClr val="black"/>
                </a:solidFill>
                <a:latin typeface="Century Schoolbook" pitchFamily="18" charset="0"/>
              </a:rPr>
              <a:t>Marie Lune</a:t>
            </a:r>
            <a:endParaRPr lang="fr-FR" sz="2400" i="1" dirty="0">
              <a:solidFill>
                <a:prstClr val="black"/>
              </a:solidFill>
              <a:latin typeface="Century Schoolbook" pitchFamily="18" charset="0"/>
            </a:endParaRPr>
          </a:p>
          <a:p>
            <a:pPr algn="ctr"/>
            <a:endParaRPr lang="fr-FR" dirty="0">
              <a:solidFill>
                <a:prstClr val="white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Marie-Claude Bérot</a:t>
            </a:r>
            <a:endParaRPr lang="fr-FR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645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2915816" y="2163232"/>
            <a:ext cx="2448272" cy="201622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prstClr val="black"/>
                </a:solidFill>
                <a:latin typeface="Century Schoolbook" pitchFamily="18" charset="0"/>
              </a:rPr>
              <a:t>Le fils des loups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Alain </a:t>
            </a:r>
            <a:r>
              <a:rPr lang="fr-FR" sz="1200" dirty="0" err="1">
                <a:solidFill>
                  <a:prstClr val="black"/>
                </a:solidFill>
              </a:rPr>
              <a:t>Surget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79512" y="2274536"/>
            <a:ext cx="2448272" cy="201622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prstClr val="black"/>
                </a:solidFill>
                <a:latin typeface="Century Schoolbook" pitchFamily="18" charset="0"/>
              </a:rPr>
              <a:t>Mon bel oranger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José Mauro de </a:t>
            </a:r>
            <a:r>
              <a:rPr lang="fr-FR" sz="1200" dirty="0" err="1">
                <a:solidFill>
                  <a:prstClr val="black"/>
                </a:solidFill>
              </a:rPr>
              <a:t>Vasconcelos</a:t>
            </a:r>
            <a:endParaRPr lang="fr-FR" sz="1200" dirty="0">
              <a:solidFill>
                <a:prstClr val="black"/>
              </a:solidFill>
            </a:endParaRPr>
          </a:p>
          <a:p>
            <a:pPr algn="ctr"/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2915816" y="4495264"/>
            <a:ext cx="2448272" cy="2016224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prstClr val="black"/>
                </a:solidFill>
                <a:latin typeface="Century Schoolbook" pitchFamily="18" charset="0"/>
              </a:rPr>
              <a:t>Satanée grand-mère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Anthony Horowitz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79512" y="4523864"/>
            <a:ext cx="2448272" cy="2016224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prstClr val="black"/>
                </a:solidFill>
                <a:latin typeface="Century Schoolbook" pitchFamily="18" charset="0"/>
              </a:rPr>
              <a:t>Comment devenir parfait en 3 jours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Stephen </a:t>
            </a:r>
            <a:r>
              <a:rPr lang="fr-FR" sz="1200" dirty="0" err="1">
                <a:solidFill>
                  <a:prstClr val="black"/>
                </a:solidFill>
              </a:rPr>
              <a:t>Manes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652120" y="4523864"/>
            <a:ext cx="2448272" cy="2016224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prstClr val="black"/>
                </a:solidFill>
                <a:latin typeface="Century Schoolbook" pitchFamily="18" charset="0"/>
              </a:rPr>
              <a:t>Les deux gredins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 err="1">
                <a:solidFill>
                  <a:prstClr val="black"/>
                </a:solidFill>
              </a:rPr>
              <a:t>Roald</a:t>
            </a:r>
            <a:r>
              <a:rPr lang="fr-FR" sz="1200" dirty="0">
                <a:solidFill>
                  <a:prstClr val="black"/>
                </a:solidFill>
              </a:rPr>
              <a:t> Dahl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214224" y="85448"/>
            <a:ext cx="2448272" cy="201622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prstClr val="black"/>
                </a:solidFill>
                <a:latin typeface="Century Schoolbook" pitchFamily="18" charset="0"/>
              </a:rPr>
              <a:t>Claudine de Lyon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Marie-Christine </a:t>
            </a:r>
            <a:r>
              <a:rPr lang="fr-FR" sz="1200" dirty="0" err="1">
                <a:solidFill>
                  <a:prstClr val="black"/>
                </a:solidFill>
              </a:rPr>
              <a:t>Helgerson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5880680" y="114480"/>
            <a:ext cx="2448272" cy="201622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prstClr val="black"/>
                </a:solidFill>
                <a:latin typeface="Century Schoolbook" pitchFamily="18" charset="0"/>
              </a:rPr>
              <a:t>A la vie, à la …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Marie-Sabine Roger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2922424" y="57240"/>
            <a:ext cx="2448272" cy="201622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prstClr val="black"/>
                </a:solidFill>
                <a:latin typeface="Century Schoolbook" pitchFamily="18" charset="0"/>
              </a:rPr>
              <a:t>Mon Je-me-parle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Sandrine </a:t>
            </a:r>
            <a:r>
              <a:rPr lang="fr-FR" sz="1200" dirty="0" err="1">
                <a:solidFill>
                  <a:prstClr val="black"/>
                </a:solidFill>
              </a:rPr>
              <a:t>Pernusch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5724128" y="2262328"/>
            <a:ext cx="2448272" cy="201622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>
                <a:solidFill>
                  <a:prstClr val="black"/>
                </a:solidFill>
                <a:latin typeface="Century Schoolbook" pitchFamily="18" charset="0"/>
              </a:rPr>
              <a:t>Oma, ma grand-mère à moi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Peter </a:t>
            </a:r>
            <a:r>
              <a:rPr lang="fr-FR" sz="1200" dirty="0" err="1">
                <a:solidFill>
                  <a:prstClr val="black"/>
                </a:solidFill>
              </a:rPr>
              <a:t>Hartling</a:t>
            </a:r>
            <a:endParaRPr lang="fr-FR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465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51520" y="116632"/>
            <a:ext cx="2448272" cy="2016224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prstClr val="black"/>
                </a:solidFill>
                <a:latin typeface="Century Schoolbook" pitchFamily="18" charset="0"/>
              </a:rPr>
              <a:t>Le môme en conserve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Christine </a:t>
            </a:r>
            <a:r>
              <a:rPr lang="fr-FR" sz="1200" dirty="0" err="1">
                <a:solidFill>
                  <a:prstClr val="black"/>
                </a:solidFill>
              </a:rPr>
              <a:t>Nöstlinger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2955648" y="102384"/>
            <a:ext cx="2448272" cy="2016224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prstClr val="black"/>
                </a:solidFill>
                <a:latin typeface="Century Schoolbook" pitchFamily="18" charset="0"/>
              </a:rPr>
              <a:t>La plus grosse bêtise</a:t>
            </a:r>
          </a:p>
          <a:p>
            <a:pPr algn="ctr"/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sz="1200" dirty="0">
                <a:solidFill>
                  <a:prstClr val="black"/>
                </a:solidFill>
              </a:rPr>
              <a:t>Evelyne </a:t>
            </a:r>
            <a:r>
              <a:rPr lang="fr-FR" sz="1200" dirty="0" err="1">
                <a:solidFill>
                  <a:prstClr val="black"/>
                </a:solidFill>
              </a:rPr>
              <a:t>Brisou-Pellen</a:t>
            </a:r>
            <a:endParaRPr lang="fr-FR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438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rganigramme : Délai 7"/>
          <p:cNvSpPr/>
          <p:nvPr/>
        </p:nvSpPr>
        <p:spPr>
          <a:xfrm>
            <a:off x="251520" y="1268760"/>
            <a:ext cx="4248472" cy="914860"/>
          </a:xfrm>
          <a:prstGeom prst="flowChartDelay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1259632" y="1716711"/>
            <a:ext cx="2088232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œur 21"/>
          <p:cNvSpPr/>
          <p:nvPr/>
        </p:nvSpPr>
        <p:spPr>
          <a:xfrm rot="5400000">
            <a:off x="3572889" y="1438158"/>
            <a:ext cx="558062" cy="576064"/>
          </a:xfrm>
          <a:prstGeom prst="hear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251520" y="260648"/>
            <a:ext cx="4248472" cy="914860"/>
            <a:chOff x="251520" y="260648"/>
            <a:chExt cx="4248472" cy="914860"/>
          </a:xfrm>
        </p:grpSpPr>
        <p:sp>
          <p:nvSpPr>
            <p:cNvPr id="7" name="Organigramme : Délai 6"/>
            <p:cNvSpPr/>
            <p:nvPr/>
          </p:nvSpPr>
          <p:spPr>
            <a:xfrm>
              <a:off x="251520" y="260648"/>
              <a:ext cx="4248472" cy="914860"/>
            </a:xfrm>
            <a:prstGeom prst="flowChartDelay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1187624" y="712256"/>
              <a:ext cx="2160240" cy="5822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œur 22"/>
            <p:cNvSpPr/>
            <p:nvPr/>
          </p:nvSpPr>
          <p:spPr>
            <a:xfrm rot="5400000">
              <a:off x="3572889" y="424224"/>
              <a:ext cx="558062" cy="576064"/>
            </a:xfrm>
            <a:prstGeom prst="hear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cxnSp>
          <p:nvCxnSpPr>
            <p:cNvPr id="27" name="Connecteur droit 26"/>
            <p:cNvCxnSpPr>
              <a:stCxn id="23" idx="0"/>
              <a:endCxn id="23" idx="1"/>
            </p:cNvCxnSpPr>
            <p:nvPr/>
          </p:nvCxnSpPr>
          <p:spPr>
            <a:xfrm flipH="1">
              <a:off x="3563888" y="712256"/>
              <a:ext cx="432048" cy="0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flipH="1">
              <a:off x="3852777" y="476672"/>
              <a:ext cx="1" cy="504056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Connecteur droit 31"/>
          <p:cNvCxnSpPr>
            <a:stCxn id="22" idx="0"/>
          </p:cNvCxnSpPr>
          <p:nvPr/>
        </p:nvCxnSpPr>
        <p:spPr>
          <a:xfrm flipH="1">
            <a:off x="3564746" y="1726190"/>
            <a:ext cx="43119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>
            <a:off x="3852778" y="1457676"/>
            <a:ext cx="1" cy="50405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rganigramme : Délai 43"/>
          <p:cNvSpPr/>
          <p:nvPr/>
        </p:nvSpPr>
        <p:spPr>
          <a:xfrm>
            <a:off x="4788024" y="260648"/>
            <a:ext cx="4248472" cy="914860"/>
          </a:xfrm>
          <a:prstGeom prst="flowChartDelay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45" name="Organigramme : Délai 44"/>
          <p:cNvSpPr/>
          <p:nvPr/>
        </p:nvSpPr>
        <p:spPr>
          <a:xfrm>
            <a:off x="4788024" y="1268760"/>
            <a:ext cx="4248472" cy="914860"/>
          </a:xfrm>
          <a:prstGeom prst="flowChartDelay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46" name="Connecteur droit 45"/>
          <p:cNvCxnSpPr/>
          <p:nvPr/>
        </p:nvCxnSpPr>
        <p:spPr>
          <a:xfrm>
            <a:off x="5724128" y="712256"/>
            <a:ext cx="2160240" cy="5822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5796136" y="1716711"/>
            <a:ext cx="2088232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œur 47"/>
          <p:cNvSpPr/>
          <p:nvPr/>
        </p:nvSpPr>
        <p:spPr>
          <a:xfrm rot="5400000">
            <a:off x="8109393" y="1438158"/>
            <a:ext cx="558062" cy="576064"/>
          </a:xfrm>
          <a:prstGeom prst="hear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49" name="Cœur 48"/>
          <p:cNvSpPr/>
          <p:nvPr/>
        </p:nvSpPr>
        <p:spPr>
          <a:xfrm rot="5400000">
            <a:off x="8109393" y="424224"/>
            <a:ext cx="558062" cy="576064"/>
          </a:xfrm>
          <a:prstGeom prst="hear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50" name="Connecteur droit 49"/>
          <p:cNvCxnSpPr>
            <a:stCxn id="49" idx="0"/>
            <a:endCxn id="49" idx="1"/>
          </p:cNvCxnSpPr>
          <p:nvPr/>
        </p:nvCxnSpPr>
        <p:spPr>
          <a:xfrm flipH="1">
            <a:off x="8100392" y="712256"/>
            <a:ext cx="432048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flipH="1">
            <a:off x="8389281" y="476672"/>
            <a:ext cx="1" cy="50405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>
            <a:stCxn id="48" idx="0"/>
          </p:cNvCxnSpPr>
          <p:nvPr/>
        </p:nvCxnSpPr>
        <p:spPr>
          <a:xfrm flipH="1">
            <a:off x="8101250" y="1726190"/>
            <a:ext cx="43119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H="1">
            <a:off x="8389282" y="1457676"/>
            <a:ext cx="1" cy="50405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rganigramme : Délai 53"/>
          <p:cNvSpPr/>
          <p:nvPr/>
        </p:nvSpPr>
        <p:spPr>
          <a:xfrm>
            <a:off x="251520" y="2314920"/>
            <a:ext cx="4248472" cy="914860"/>
          </a:xfrm>
          <a:prstGeom prst="flowChartDelay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5" name="Organigramme : Délai 54"/>
          <p:cNvSpPr/>
          <p:nvPr/>
        </p:nvSpPr>
        <p:spPr>
          <a:xfrm>
            <a:off x="251520" y="3323032"/>
            <a:ext cx="4248472" cy="914860"/>
          </a:xfrm>
          <a:prstGeom prst="flowChartDelay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56" name="Connecteur droit 55"/>
          <p:cNvCxnSpPr/>
          <p:nvPr/>
        </p:nvCxnSpPr>
        <p:spPr>
          <a:xfrm>
            <a:off x="1187624" y="2766528"/>
            <a:ext cx="2160240" cy="5822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1259632" y="3770983"/>
            <a:ext cx="2088232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œur 57"/>
          <p:cNvSpPr/>
          <p:nvPr/>
        </p:nvSpPr>
        <p:spPr>
          <a:xfrm rot="5400000">
            <a:off x="3572889" y="3492430"/>
            <a:ext cx="558062" cy="576064"/>
          </a:xfrm>
          <a:prstGeom prst="hear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9" name="Cœur 58"/>
          <p:cNvSpPr/>
          <p:nvPr/>
        </p:nvSpPr>
        <p:spPr>
          <a:xfrm rot="5400000">
            <a:off x="3572889" y="2478496"/>
            <a:ext cx="558062" cy="576064"/>
          </a:xfrm>
          <a:prstGeom prst="hear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60" name="Connecteur droit 59"/>
          <p:cNvCxnSpPr>
            <a:stCxn id="59" idx="0"/>
            <a:endCxn id="59" idx="1"/>
          </p:cNvCxnSpPr>
          <p:nvPr/>
        </p:nvCxnSpPr>
        <p:spPr>
          <a:xfrm flipH="1">
            <a:off x="3563888" y="2766528"/>
            <a:ext cx="432048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H="1">
            <a:off x="3852777" y="2530944"/>
            <a:ext cx="1" cy="50405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stCxn id="58" idx="0"/>
          </p:cNvCxnSpPr>
          <p:nvPr/>
        </p:nvCxnSpPr>
        <p:spPr>
          <a:xfrm flipH="1">
            <a:off x="3564746" y="3780462"/>
            <a:ext cx="43119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flipH="1">
            <a:off x="3852778" y="3511948"/>
            <a:ext cx="1" cy="50405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rganigramme : Délai 63"/>
          <p:cNvSpPr/>
          <p:nvPr/>
        </p:nvSpPr>
        <p:spPr>
          <a:xfrm>
            <a:off x="4788024" y="2314920"/>
            <a:ext cx="4248472" cy="914860"/>
          </a:xfrm>
          <a:prstGeom prst="flowChartDelay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5" name="Organigramme : Délai 64"/>
          <p:cNvSpPr/>
          <p:nvPr/>
        </p:nvSpPr>
        <p:spPr>
          <a:xfrm>
            <a:off x="4788024" y="3323032"/>
            <a:ext cx="4248472" cy="914860"/>
          </a:xfrm>
          <a:prstGeom prst="flowChartDelay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66" name="Connecteur droit 65"/>
          <p:cNvCxnSpPr/>
          <p:nvPr/>
        </p:nvCxnSpPr>
        <p:spPr>
          <a:xfrm>
            <a:off x="5724128" y="2766528"/>
            <a:ext cx="2160240" cy="5822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5796136" y="3770983"/>
            <a:ext cx="2088232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œur 67"/>
          <p:cNvSpPr/>
          <p:nvPr/>
        </p:nvSpPr>
        <p:spPr>
          <a:xfrm rot="5400000">
            <a:off x="8109393" y="3492430"/>
            <a:ext cx="558062" cy="576064"/>
          </a:xfrm>
          <a:prstGeom prst="hear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9" name="Cœur 68"/>
          <p:cNvSpPr/>
          <p:nvPr/>
        </p:nvSpPr>
        <p:spPr>
          <a:xfrm rot="5400000">
            <a:off x="8109393" y="2478496"/>
            <a:ext cx="558062" cy="576064"/>
          </a:xfrm>
          <a:prstGeom prst="hear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70" name="Connecteur droit 69"/>
          <p:cNvCxnSpPr>
            <a:stCxn id="69" idx="0"/>
            <a:endCxn id="69" idx="1"/>
          </p:cNvCxnSpPr>
          <p:nvPr/>
        </p:nvCxnSpPr>
        <p:spPr>
          <a:xfrm flipH="1">
            <a:off x="8100392" y="2766528"/>
            <a:ext cx="432048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H="1">
            <a:off x="8389281" y="2530944"/>
            <a:ext cx="1" cy="50405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>
            <a:stCxn id="68" idx="0"/>
          </p:cNvCxnSpPr>
          <p:nvPr/>
        </p:nvCxnSpPr>
        <p:spPr>
          <a:xfrm flipH="1">
            <a:off x="8101250" y="3780462"/>
            <a:ext cx="43119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 flipH="1">
            <a:off x="8389282" y="3511948"/>
            <a:ext cx="1" cy="50405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rganigramme : Délai 73"/>
          <p:cNvSpPr/>
          <p:nvPr/>
        </p:nvSpPr>
        <p:spPr>
          <a:xfrm>
            <a:off x="251520" y="4437112"/>
            <a:ext cx="4248472" cy="914860"/>
          </a:xfrm>
          <a:prstGeom prst="flowChartDelay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5" name="Organigramme : Délai 74"/>
          <p:cNvSpPr/>
          <p:nvPr/>
        </p:nvSpPr>
        <p:spPr>
          <a:xfrm>
            <a:off x="251520" y="5445224"/>
            <a:ext cx="4248472" cy="914860"/>
          </a:xfrm>
          <a:prstGeom prst="flowChartDelay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76" name="Connecteur droit 75"/>
          <p:cNvCxnSpPr/>
          <p:nvPr/>
        </p:nvCxnSpPr>
        <p:spPr>
          <a:xfrm>
            <a:off x="1187624" y="4888720"/>
            <a:ext cx="2160240" cy="5822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>
            <a:off x="1259632" y="5893175"/>
            <a:ext cx="2088232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œur 77"/>
          <p:cNvSpPr/>
          <p:nvPr/>
        </p:nvSpPr>
        <p:spPr>
          <a:xfrm rot="5400000">
            <a:off x="3572889" y="5614622"/>
            <a:ext cx="558062" cy="576064"/>
          </a:xfrm>
          <a:prstGeom prst="hear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9" name="Cœur 78"/>
          <p:cNvSpPr/>
          <p:nvPr/>
        </p:nvSpPr>
        <p:spPr>
          <a:xfrm rot="5400000">
            <a:off x="3572889" y="4600688"/>
            <a:ext cx="558062" cy="576064"/>
          </a:xfrm>
          <a:prstGeom prst="hear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80" name="Connecteur droit 79"/>
          <p:cNvCxnSpPr>
            <a:stCxn id="79" idx="0"/>
            <a:endCxn id="79" idx="1"/>
          </p:cNvCxnSpPr>
          <p:nvPr/>
        </p:nvCxnSpPr>
        <p:spPr>
          <a:xfrm flipH="1">
            <a:off x="3563888" y="4888720"/>
            <a:ext cx="432048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H="1">
            <a:off x="3852777" y="4653136"/>
            <a:ext cx="1" cy="50405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>
            <a:stCxn id="78" idx="0"/>
          </p:cNvCxnSpPr>
          <p:nvPr/>
        </p:nvCxnSpPr>
        <p:spPr>
          <a:xfrm flipH="1">
            <a:off x="3564746" y="5902654"/>
            <a:ext cx="43119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 flipH="1">
            <a:off x="3852778" y="5634140"/>
            <a:ext cx="1" cy="50405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rganigramme : Délai 83"/>
          <p:cNvSpPr/>
          <p:nvPr/>
        </p:nvSpPr>
        <p:spPr>
          <a:xfrm>
            <a:off x="4788024" y="4437112"/>
            <a:ext cx="4248472" cy="914860"/>
          </a:xfrm>
          <a:prstGeom prst="flowChartDelay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85" name="Organigramme : Délai 84"/>
          <p:cNvSpPr/>
          <p:nvPr/>
        </p:nvSpPr>
        <p:spPr>
          <a:xfrm>
            <a:off x="4788024" y="5445224"/>
            <a:ext cx="4248472" cy="914860"/>
          </a:xfrm>
          <a:prstGeom prst="flowChartDelay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86" name="Connecteur droit 85"/>
          <p:cNvCxnSpPr/>
          <p:nvPr/>
        </p:nvCxnSpPr>
        <p:spPr>
          <a:xfrm>
            <a:off x="5724128" y="4888720"/>
            <a:ext cx="2160240" cy="5822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5796136" y="5893175"/>
            <a:ext cx="2088232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œur 87"/>
          <p:cNvSpPr/>
          <p:nvPr/>
        </p:nvSpPr>
        <p:spPr>
          <a:xfrm rot="5400000">
            <a:off x="8109393" y="5614622"/>
            <a:ext cx="558062" cy="576064"/>
          </a:xfrm>
          <a:prstGeom prst="hear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89" name="Cœur 88"/>
          <p:cNvSpPr/>
          <p:nvPr/>
        </p:nvSpPr>
        <p:spPr>
          <a:xfrm rot="5400000">
            <a:off x="8109393" y="4600688"/>
            <a:ext cx="558062" cy="576064"/>
          </a:xfrm>
          <a:prstGeom prst="hear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90" name="Connecteur droit 89"/>
          <p:cNvCxnSpPr>
            <a:stCxn id="89" idx="0"/>
            <a:endCxn id="89" idx="1"/>
          </p:cNvCxnSpPr>
          <p:nvPr/>
        </p:nvCxnSpPr>
        <p:spPr>
          <a:xfrm flipH="1">
            <a:off x="8100392" y="4888720"/>
            <a:ext cx="432048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/>
          <p:cNvCxnSpPr/>
          <p:nvPr/>
        </p:nvCxnSpPr>
        <p:spPr>
          <a:xfrm flipH="1">
            <a:off x="8389281" y="4653136"/>
            <a:ext cx="1" cy="50405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91"/>
          <p:cNvCxnSpPr>
            <a:stCxn id="88" idx="0"/>
          </p:cNvCxnSpPr>
          <p:nvPr/>
        </p:nvCxnSpPr>
        <p:spPr>
          <a:xfrm flipH="1">
            <a:off x="8101250" y="5902654"/>
            <a:ext cx="43119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 flipH="1">
            <a:off x="8389282" y="5634140"/>
            <a:ext cx="1" cy="50405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738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486" y="144926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6" descr="C:\Users\Nathalie\AppData\Local\Microsoft\Windows\Temporary Internet Files\Content.IE5\3ZHIE96Y\MC90043825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96513">
            <a:off x="317057" y="409443"/>
            <a:ext cx="1981620" cy="206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51520" y="260648"/>
            <a:ext cx="7200000" cy="28800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1030" name="Picture 6" descr="C:\Users\Nathalie\AppData\Local\Microsoft\Windows\Temporary Internet Files\Content.IE5\3ZHIE96Y\MC90043825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9106">
            <a:off x="6554520" y="396843"/>
            <a:ext cx="706933" cy="738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982258" y="413015"/>
            <a:ext cx="373852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5400" dirty="0">
                <a:solidFill>
                  <a:srgbClr val="4BACC6"/>
                </a:solidFill>
                <a:latin typeface="Candles" pitchFamily="2" charset="0"/>
              </a:rPr>
              <a:t>Nos</a:t>
            </a:r>
          </a:p>
          <a:p>
            <a:pPr algn="ctr"/>
            <a:r>
              <a:rPr lang="fr-FR" sz="5400" dirty="0">
                <a:solidFill>
                  <a:srgbClr val="4BACC6"/>
                </a:solidFill>
                <a:latin typeface="Candles" pitchFamily="2" charset="0"/>
              </a:rPr>
              <a:t>lectures </a:t>
            </a:r>
          </a:p>
          <a:p>
            <a:pPr algn="ctr"/>
            <a:r>
              <a:rPr lang="fr-FR" sz="5400" dirty="0">
                <a:solidFill>
                  <a:srgbClr val="4BACC6"/>
                </a:solidFill>
                <a:latin typeface="Candles" pitchFamily="2" charset="0"/>
              </a:rPr>
              <a:t>communes</a:t>
            </a:r>
            <a:endParaRPr lang="fr-FR" sz="5400" dirty="0">
              <a:solidFill>
                <a:srgbClr val="4BACC6"/>
              </a:solidFill>
              <a:latin typeface="Candl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8590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122</Words>
  <Application>Microsoft Office PowerPoint</Application>
  <PresentationFormat>Affichage à l'écran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1</cp:revision>
  <dcterms:created xsi:type="dcterms:W3CDTF">2013-08-03T19:17:15Z</dcterms:created>
  <dcterms:modified xsi:type="dcterms:W3CDTF">2013-08-03T19:20:54Z</dcterms:modified>
</cp:coreProperties>
</file>